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4" r:id="rId2"/>
    <p:sldId id="44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A7CF6-9675-4235-9A10-757B2E64E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2A1DB3-C0C8-4C05-80A8-C6E35524A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0BFEE-5E14-485A-8E91-DAF6F40C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B1126-909B-461E-95AA-E00CDC2D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630D5-97BE-4496-9B7C-AE6621CB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8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69F59-131C-4EF2-B610-5EB535AD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70851-B710-459D-9867-66E92DBE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D7BF4B-32DD-4E65-90A3-68BB76FF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6A4309-5BA0-4A5D-A3EA-EC97A23E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F4798-5C68-4DFC-A7BC-5FA7A638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9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901838-F3FF-4493-8720-9030985AE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53EDFD-4A03-49E2-8206-8F7EA5890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4A4F9-ADA7-43FD-9CB4-6BF73EFF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DD852F-9F78-4C68-AF6C-37704118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2BFD1-D81D-439C-BD7A-AE1A1298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7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69ED0E34-D56F-0B41-B098-893C053F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56C7-581A-E64C-9FD0-C125C95AC7B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E91C62-302A-3140-9C6F-35CABF14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C866A9-6481-214D-9B93-37D4522D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C6EE-CE04-C548-A488-FFFC61B8B87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66C4DB-97F8-47F7-8AF8-55F89AA50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78" y="9053"/>
            <a:ext cx="12163425" cy="1752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0542DA-BCED-4866-BFF7-F390C1FF3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243333"/>
            <a:ext cx="12192000" cy="1593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8F6457-D670-4CA1-AD1F-97E190036D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502" y="105893"/>
            <a:ext cx="2274915" cy="11348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BFCB60-E004-4EC0-83D0-AABAD202C7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12689"/>
            <a:ext cx="5893724" cy="49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1F2A1-BDDB-42D6-975F-E329C49E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1B661-7F16-4456-A559-E35559027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0B36B-AF80-4145-A46C-87350FFB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5B7C2-218D-4F9D-9A6E-98BC0911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0FAC3-4814-42BB-BACB-7A7B2E09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4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B8AA4-ADC2-4988-BD7C-A097DD6E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E03DDA-37DD-4E18-A9EF-2C758E7DE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D3A6B-C6F2-48A5-A994-FFD268FB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64D986-9DEF-419D-8EDA-E6EEEAC4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1CA04-0CD3-4B9C-821A-A1028B15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9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A60A5-A589-4E29-A624-D13BB436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69412-EB91-4A20-9A3B-8DAC9438D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49919E-B02B-48F1-8BA4-0CB345D6B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147D29-79F4-476D-BFFE-F78C2304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48D17A-5A12-476E-9E75-26924622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A22F47-94A0-4060-BA2A-40A14BBA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2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05EB2-B994-4876-8612-8A55E8DF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A47439-FA68-4D6C-9898-8B401BAC1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B1B855-1840-4E1C-B1D2-45DEAFC00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735911-4157-4FD4-8FF6-DF932DC25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D405EE-EB8B-4B97-AF27-EE6E66ECA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AA3696-78C0-4658-8587-534043C4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872B6A-8308-4E96-AA98-C83DBA0F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AE52E2-2FB0-4247-BEFE-171915AF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1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1F4A-CCD9-42E7-9007-E097162B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3925B6-D3AB-4DF3-ABAB-2AC5EE73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06B01C-141A-472D-BCA0-20902C0F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AB7233-C105-4A20-A20D-B82979CA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5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0CBDA5-6BAA-4E5D-81E2-652F8F22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644600-8564-41DB-AF0F-0B09BD89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1411F1-9A1F-451C-ABC3-BFBCDBB0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9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E9661-AA13-4E38-8C53-BBF330E7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3116F-33FF-45ED-BCD0-12244BF7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35F7E2-CBAD-4D82-A101-5DDA1CD42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C2D78-9A73-4354-B914-F2FCC311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92DCB-12AD-4507-B44A-405C558B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C0EEC-3EA0-42F4-8890-E031ED89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DC012-90D4-4709-A050-2938844B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B1A697-44D7-4C80-89EC-3A826CB35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EE2E44-32AA-4B8E-A211-CA2B7F939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5189D2-25CF-4E9D-9747-430A36A0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1752B-4688-4AE3-8D22-0739BE1E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DD9BC-1F56-4EFC-9DA1-1A1298AD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2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0C023-C607-444E-8F76-2916F691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1EBEA3-DB64-45FA-AB62-110ABBDF3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42D7E5-1009-4AB7-9A05-5B4802E44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F466-CA98-4687-A2F0-8DD0596A91A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C2226-792C-4D08-A609-154B0F530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370FFA-17D5-4BAA-8222-55B1179F8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04E5-788A-4D3C-99A1-3ABD43FD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5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DBE10D-E802-4E3D-8940-B3D971ACB373}"/>
              </a:ext>
            </a:extLst>
          </p:cNvPr>
          <p:cNvSpPr txBox="1"/>
          <p:nvPr/>
        </p:nvSpPr>
        <p:spPr>
          <a:xfrm>
            <a:off x="1827238" y="280307"/>
            <a:ext cx="400111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JNB </a:t>
            </a:r>
            <a:r>
              <a:rPr lang="ru-RU" sz="28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слюноотсосы</a:t>
            </a:r>
            <a:r>
              <a:rPr lang="ru-RU" sz="2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r>
              <a:rPr lang="ru-RU" sz="28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Характеристики</a:t>
            </a:r>
            <a:endParaRPr lang="en-US" sz="28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B7FB1-929D-49F9-95FB-A4FE5011F12D}"/>
              </a:ext>
            </a:extLst>
          </p:cNvPr>
          <p:cNvSpPr txBox="1"/>
          <p:nvPr/>
        </p:nvSpPr>
        <p:spPr>
          <a:xfrm>
            <a:off x="7413110" y="1868034"/>
            <a:ext cx="425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штук в упаковке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749224-B634-4684-A853-5073A5919908}"/>
              </a:ext>
            </a:extLst>
          </p:cNvPr>
          <p:cNvSpPr txBox="1"/>
          <p:nvPr/>
        </p:nvSpPr>
        <p:spPr>
          <a:xfrm>
            <a:off x="7413110" y="3058724"/>
            <a:ext cx="148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цвета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033E9C-DD62-44E5-841D-36C36D026581}"/>
              </a:ext>
            </a:extLst>
          </p:cNvPr>
          <p:cNvSpPr txBox="1"/>
          <p:nvPr/>
        </p:nvSpPr>
        <p:spPr>
          <a:xfrm>
            <a:off x="6354751" y="3135402"/>
            <a:ext cx="503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929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02E55-7226-43D4-BCFA-7A43631F565F}"/>
              </a:ext>
            </a:extLst>
          </p:cNvPr>
          <p:cNvSpPr txBox="1"/>
          <p:nvPr/>
        </p:nvSpPr>
        <p:spPr>
          <a:xfrm>
            <a:off x="7413110" y="5579312"/>
            <a:ext cx="527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нетоксичный</a:t>
            </a:r>
            <a:r>
              <a:rPr lang="ru-RU" sz="2800" b="1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u-RU" sz="28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пластик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71B20B-1591-4776-9E17-1FFFA9CD3606}"/>
              </a:ext>
            </a:extLst>
          </p:cNvPr>
          <p:cNvSpPr txBox="1"/>
          <p:nvPr/>
        </p:nvSpPr>
        <p:spPr>
          <a:xfrm>
            <a:off x="6070714" y="1888816"/>
            <a:ext cx="884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929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100</a:t>
            </a:r>
            <a:endParaRPr lang="ru-RU" sz="3200" dirty="0">
              <a:solidFill>
                <a:srgbClr val="19296E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913CDD-EEEB-454B-9534-1CC76D258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0" t="22672" r="21531" b="40087"/>
          <a:stretch/>
        </p:blipFill>
        <p:spPr>
          <a:xfrm>
            <a:off x="6325621" y="5683783"/>
            <a:ext cx="561508" cy="363488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9951B9F0-EC83-4937-A5E9-9826EAB5FAEF}"/>
              </a:ext>
            </a:extLst>
          </p:cNvPr>
          <p:cNvSpPr/>
          <p:nvPr/>
        </p:nvSpPr>
        <p:spPr>
          <a:xfrm>
            <a:off x="6045986" y="1688966"/>
            <a:ext cx="934307" cy="934307"/>
          </a:xfrm>
          <a:prstGeom prst="ellipse">
            <a:avLst/>
          </a:prstGeom>
          <a:noFill/>
          <a:ln w="28575">
            <a:solidFill>
              <a:srgbClr val="1929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solidFill>
                <a:srgbClr val="26546A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EC40BEE-F9BC-438E-8AA5-B24256B48A3B}"/>
              </a:ext>
            </a:extLst>
          </p:cNvPr>
          <p:cNvSpPr/>
          <p:nvPr/>
        </p:nvSpPr>
        <p:spPr>
          <a:xfrm>
            <a:off x="6094555" y="2954348"/>
            <a:ext cx="934307" cy="934307"/>
          </a:xfrm>
          <a:prstGeom prst="ellipse">
            <a:avLst/>
          </a:prstGeom>
          <a:noFill/>
          <a:ln w="28575">
            <a:solidFill>
              <a:srgbClr val="1929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solidFill>
                <a:srgbClr val="26546A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8B350F5-C595-49CC-83E4-385790D99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91257" y="1717011"/>
            <a:ext cx="1267741" cy="580644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A3A16EA-14B7-4089-BE5B-54BAF92CD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64960" y="-773579"/>
            <a:ext cx="1267741" cy="58064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5BA070-5E9F-4B2F-BC12-0C3BA4A06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264960" y="471716"/>
            <a:ext cx="1267741" cy="58064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23AE1D3-6161-49FE-9B91-3957C30A9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308921" y="2944640"/>
            <a:ext cx="1267741" cy="5841777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EECDFB45-B9DA-49CE-821D-F19B9178AAE2}"/>
              </a:ext>
            </a:extLst>
          </p:cNvPr>
          <p:cNvSpPr/>
          <p:nvPr/>
        </p:nvSpPr>
        <p:spPr>
          <a:xfrm>
            <a:off x="6115423" y="4216249"/>
            <a:ext cx="934307" cy="934307"/>
          </a:xfrm>
          <a:prstGeom prst="ellipse">
            <a:avLst/>
          </a:prstGeom>
          <a:noFill/>
          <a:ln w="28575">
            <a:solidFill>
              <a:srgbClr val="1929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solidFill>
                <a:srgbClr val="26546A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D954D3-5122-43CF-9226-1A9063FCE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491" y="4407415"/>
            <a:ext cx="619769" cy="6197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16323F-920D-4005-8FF8-C4B3301277A2}"/>
              </a:ext>
            </a:extLst>
          </p:cNvPr>
          <p:cNvSpPr txBox="1"/>
          <p:nvPr/>
        </p:nvSpPr>
        <p:spPr>
          <a:xfrm>
            <a:off x="7413110" y="4358624"/>
            <a:ext cx="493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итальянские технологии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45266E5-1E07-47A6-9EE9-0BD3E3CA6034}"/>
              </a:ext>
            </a:extLst>
          </p:cNvPr>
          <p:cNvSpPr/>
          <p:nvPr/>
        </p:nvSpPr>
        <p:spPr>
          <a:xfrm>
            <a:off x="6143896" y="5398374"/>
            <a:ext cx="934307" cy="934307"/>
          </a:xfrm>
          <a:prstGeom prst="ellipse">
            <a:avLst/>
          </a:prstGeom>
          <a:noFill/>
          <a:ln w="28575">
            <a:solidFill>
              <a:srgbClr val="1929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solidFill>
                <a:srgbClr val="26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2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4FD80C-DFA0-4DCB-A53F-E7A09F75A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5" b="28521"/>
          <a:stretch/>
        </p:blipFill>
        <p:spPr>
          <a:xfrm>
            <a:off x="932980" y="2023975"/>
            <a:ext cx="4546764" cy="210999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91FB50D7-C976-4A3A-AD4F-AFB66C891FB9}"/>
              </a:ext>
            </a:extLst>
          </p:cNvPr>
          <p:cNvSpPr/>
          <p:nvPr/>
        </p:nvSpPr>
        <p:spPr>
          <a:xfrm>
            <a:off x="6252011" y="2330546"/>
            <a:ext cx="105508" cy="1055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A32F2C4-F077-4BEC-B560-7BA28D49926F}"/>
              </a:ext>
            </a:extLst>
          </p:cNvPr>
          <p:cNvSpPr/>
          <p:nvPr/>
        </p:nvSpPr>
        <p:spPr>
          <a:xfrm>
            <a:off x="6244088" y="3046870"/>
            <a:ext cx="105508" cy="1055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C4553A7-9DB4-4350-81D9-94BA7C6C1376}"/>
              </a:ext>
            </a:extLst>
          </p:cNvPr>
          <p:cNvSpPr/>
          <p:nvPr/>
        </p:nvSpPr>
        <p:spPr>
          <a:xfrm>
            <a:off x="6256242" y="4085401"/>
            <a:ext cx="105508" cy="1055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FB58BD5-1C34-4A0B-B80D-E4B29AE13182}"/>
              </a:ext>
            </a:extLst>
          </p:cNvPr>
          <p:cNvSpPr/>
          <p:nvPr/>
        </p:nvSpPr>
        <p:spPr>
          <a:xfrm>
            <a:off x="6289958" y="5018424"/>
            <a:ext cx="105508" cy="1055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8A67C-E2AA-451C-9FB4-24B50E9660C1}"/>
              </a:ext>
            </a:extLst>
          </p:cNvPr>
          <p:cNvSpPr txBox="1"/>
          <p:nvPr/>
        </p:nvSpPr>
        <p:spPr>
          <a:xfrm>
            <a:off x="1212138" y="192474"/>
            <a:ext cx="73355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JNB </a:t>
            </a:r>
            <a:r>
              <a:rPr lang="ru-RU" sz="28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слюноотсосы</a:t>
            </a:r>
            <a:endParaRPr lang="ru-RU" sz="28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Особенности продукции</a:t>
            </a:r>
            <a:endParaRPr lang="en-US" sz="28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4AF324-F8DE-4F1B-B891-FA22CD0F9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24376" y="4003677"/>
            <a:ext cx="1693941" cy="3854518"/>
          </a:xfrm>
          <a:prstGeom prst="rect">
            <a:avLst/>
          </a:prstGeom>
        </p:spPr>
      </p:pic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19D47560-C8C8-4965-9846-017B84DDD93A}"/>
              </a:ext>
            </a:extLst>
          </p:cNvPr>
          <p:cNvCxnSpPr>
            <a:cxnSpLocks/>
          </p:cNvCxnSpPr>
          <p:nvPr/>
        </p:nvCxnSpPr>
        <p:spPr>
          <a:xfrm flipV="1">
            <a:off x="3859636" y="1814604"/>
            <a:ext cx="3663908" cy="1132213"/>
          </a:xfrm>
          <a:prstGeom prst="bentConnector3">
            <a:avLst/>
          </a:prstGeom>
          <a:ln w="60325" cap="rnd">
            <a:solidFill>
              <a:srgbClr val="000000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FEAFA2-7B54-442C-AC69-2CF1C9E7EC65}"/>
              </a:ext>
            </a:extLst>
          </p:cNvPr>
          <p:cNvSpPr txBox="1"/>
          <p:nvPr/>
        </p:nvSpPr>
        <p:spPr>
          <a:xfrm>
            <a:off x="7739604" y="1253981"/>
            <a:ext cx="3663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Колпачок </a:t>
            </a:r>
            <a:r>
              <a:rPr lang="ru-RU" sz="1600" dirty="0" err="1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слюноотсоса</a:t>
            </a:r>
            <a:r>
              <a:rPr lang="ru-RU" sz="16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имеет эргономичную форму, которая </a:t>
            </a:r>
            <a:r>
              <a:rPr lang="ru-RU" sz="1600" b="1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не повреждает чувствительную слизистую</a:t>
            </a:r>
          </a:p>
        </p:txBody>
      </p: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3532CA97-C4D0-4F34-A035-9C470EAF7B8F}"/>
              </a:ext>
            </a:extLst>
          </p:cNvPr>
          <p:cNvCxnSpPr>
            <a:cxnSpLocks/>
          </p:cNvCxnSpPr>
          <p:nvPr/>
        </p:nvCxnSpPr>
        <p:spPr>
          <a:xfrm flipV="1">
            <a:off x="5263043" y="3279976"/>
            <a:ext cx="2260501" cy="156366"/>
          </a:xfrm>
          <a:prstGeom prst="bentConnector3">
            <a:avLst/>
          </a:prstGeom>
          <a:ln w="60325" cap="rnd">
            <a:solidFill>
              <a:srgbClr val="000000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0197191-10C2-4B7E-B1E0-DE5DF2BFC67D}"/>
              </a:ext>
            </a:extLst>
          </p:cNvPr>
          <p:cNvSpPr txBox="1"/>
          <p:nvPr/>
        </p:nvSpPr>
        <p:spPr>
          <a:xfrm>
            <a:off x="7685588" y="2900838"/>
            <a:ext cx="401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Размер совместим </a:t>
            </a:r>
            <a:r>
              <a:rPr lang="ru-RU" sz="16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со стандартным аспирационным блоком стоматологической установки</a:t>
            </a:r>
          </a:p>
        </p:txBody>
      </p: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46B751D3-CE9D-4448-9D2B-BC1B9FE521CF}"/>
              </a:ext>
            </a:extLst>
          </p:cNvPr>
          <p:cNvCxnSpPr>
            <a:cxnSpLocks/>
          </p:cNvCxnSpPr>
          <p:nvPr/>
        </p:nvCxnSpPr>
        <p:spPr>
          <a:xfrm>
            <a:off x="5944257" y="4866829"/>
            <a:ext cx="2322756" cy="660077"/>
          </a:xfrm>
          <a:prstGeom prst="bentConnector3">
            <a:avLst/>
          </a:prstGeom>
          <a:ln w="60325" cap="rnd">
            <a:solidFill>
              <a:srgbClr val="FF7D9F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F58B0C1-E4D8-4E85-946C-4593F9E2EBCF}"/>
              </a:ext>
            </a:extLst>
          </p:cNvPr>
          <p:cNvSpPr txBox="1"/>
          <p:nvPr/>
        </p:nvSpPr>
        <p:spPr>
          <a:xfrm>
            <a:off x="1783104" y="4419740"/>
            <a:ext cx="4059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Армирование проволокой обеспечивает </a:t>
            </a:r>
            <a:r>
              <a:rPr lang="ru-RU" sz="1600" b="1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сохранение формы </a:t>
            </a:r>
            <a:r>
              <a:rPr lang="ru-RU" sz="16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для надежной фиксации в полости рта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D95B9B68-928E-47CF-8EEC-CC5D26B3AC61}"/>
              </a:ext>
            </a:extLst>
          </p:cNvPr>
          <p:cNvCxnSpPr>
            <a:cxnSpLocks/>
          </p:cNvCxnSpPr>
          <p:nvPr/>
        </p:nvCxnSpPr>
        <p:spPr>
          <a:xfrm flipV="1">
            <a:off x="4016415" y="5949601"/>
            <a:ext cx="2534856" cy="361025"/>
          </a:xfrm>
          <a:prstGeom prst="bentConnector3">
            <a:avLst>
              <a:gd name="adj1" fmla="val 50000"/>
            </a:avLst>
          </a:prstGeom>
          <a:ln w="60325" cap="rnd">
            <a:solidFill>
              <a:srgbClr val="FF7D9F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EBD190-89A0-498E-95C1-6EE292A16C0C}"/>
              </a:ext>
            </a:extLst>
          </p:cNvPr>
          <p:cNvSpPr txBox="1"/>
          <p:nvPr/>
        </p:nvSpPr>
        <p:spPr>
          <a:xfrm>
            <a:off x="28399" y="5899067"/>
            <a:ext cx="390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Гипоаллергенный</a:t>
            </a:r>
            <a:r>
              <a:rPr lang="ru-RU" sz="1600" b="1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u-RU" sz="16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полупрозрачный пластик </a:t>
            </a:r>
            <a:r>
              <a:rPr lang="ru-RU" sz="1600" b="1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обеспечивает гибкость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09AFE7-175E-4F3E-9FD5-F9E49779BF3C}"/>
              </a:ext>
            </a:extLst>
          </p:cNvPr>
          <p:cNvSpPr txBox="1"/>
          <p:nvPr/>
        </p:nvSpPr>
        <p:spPr>
          <a:xfrm>
            <a:off x="4554358" y="2126445"/>
            <a:ext cx="53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Exo 2.0 Extra Light" panose="00000300000000000000" pitchFamily="50" charset="-52"/>
                <a:cs typeface="Arial" panose="020B0604020202020204" pitchFamily="34" charset="0"/>
              </a:rPr>
              <a:t>см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A82AE2-E952-4CAF-9246-F775964483F1}"/>
              </a:ext>
            </a:extLst>
          </p:cNvPr>
          <p:cNvSpPr txBox="1"/>
          <p:nvPr/>
        </p:nvSpPr>
        <p:spPr>
          <a:xfrm>
            <a:off x="4614118" y="3195569"/>
            <a:ext cx="53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Exo 2.0 Extra Light" panose="00000300000000000000" pitchFamily="50" charset="-52"/>
                <a:cs typeface="Arial" panose="020B0604020202020204" pitchFamily="34" charset="0"/>
              </a:rPr>
              <a:t>см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B735BF-F90C-442D-AE23-D41DD3B0B015}"/>
              </a:ext>
            </a:extLst>
          </p:cNvPr>
          <p:cNvSpPr txBox="1"/>
          <p:nvPr/>
        </p:nvSpPr>
        <p:spPr>
          <a:xfrm rot="16200000">
            <a:off x="1387977" y="2344673"/>
            <a:ext cx="53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Exo 2.0 Extra Light" panose="00000300000000000000" pitchFamily="50" charset="-52"/>
                <a:cs typeface="Arial" panose="020B0604020202020204" pitchFamily="34" charset="0"/>
              </a:rPr>
              <a:t>см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FF778E-D376-478C-8BA0-9B479FC2F32C}"/>
              </a:ext>
            </a:extLst>
          </p:cNvPr>
          <p:cNvSpPr txBox="1"/>
          <p:nvPr/>
        </p:nvSpPr>
        <p:spPr>
          <a:xfrm>
            <a:off x="8207551" y="6057183"/>
            <a:ext cx="531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Exo 2.0 Extra Light" panose="00000300000000000000" pitchFamily="50" charset="-52"/>
                <a:cs typeface="Arial" panose="020B0604020202020204" pitchFamily="34" charset="0"/>
              </a:rPr>
              <a:t>см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4065A9-0A24-425A-BE72-1B9520C514D7}"/>
              </a:ext>
            </a:extLst>
          </p:cNvPr>
          <p:cNvSpPr txBox="1"/>
          <p:nvPr/>
        </p:nvSpPr>
        <p:spPr>
          <a:xfrm rot="5400000">
            <a:off x="9390228" y="6582964"/>
            <a:ext cx="531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Exo 2.0 Extra Light" panose="00000300000000000000" pitchFamily="50" charset="-52"/>
                <a:cs typeface="Arial" panose="020B0604020202020204" pitchFamily="34" charset="0"/>
              </a:rPr>
              <a:t>см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839199-5A13-4166-8361-ADF791CD8607}"/>
              </a:ext>
            </a:extLst>
          </p:cNvPr>
          <p:cNvSpPr txBox="1"/>
          <p:nvPr/>
        </p:nvSpPr>
        <p:spPr>
          <a:xfrm rot="5400000">
            <a:off x="9729145" y="6639408"/>
            <a:ext cx="531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Exo 2.0 Extra Light" panose="00000300000000000000" pitchFamily="50" charset="-52"/>
                <a:cs typeface="Arial" panose="020B0604020202020204" pitchFamily="34" charset="0"/>
              </a:rPr>
              <a:t>см</a:t>
            </a:r>
          </a:p>
        </p:txBody>
      </p: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F1E8F4A5-9BA8-4806-AFD0-3CE1F402CF91}"/>
              </a:ext>
            </a:extLst>
          </p:cNvPr>
          <p:cNvCxnSpPr>
            <a:cxnSpLocks/>
          </p:cNvCxnSpPr>
          <p:nvPr/>
        </p:nvCxnSpPr>
        <p:spPr>
          <a:xfrm rot="5400000">
            <a:off x="8632160" y="5082702"/>
            <a:ext cx="533589" cy="405034"/>
          </a:xfrm>
          <a:prstGeom prst="bentConnector3">
            <a:avLst>
              <a:gd name="adj1" fmla="val 57971"/>
            </a:avLst>
          </a:prstGeom>
          <a:ln w="60325" cap="rnd">
            <a:solidFill>
              <a:srgbClr val="FF7D9F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AB1922-8A0B-4201-B264-305FC1FBEBA0}"/>
              </a:ext>
            </a:extLst>
          </p:cNvPr>
          <p:cNvSpPr txBox="1"/>
          <p:nvPr/>
        </p:nvSpPr>
        <p:spPr>
          <a:xfrm>
            <a:off x="7713942" y="4164311"/>
            <a:ext cx="401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Проволока не окисляется </a:t>
            </a:r>
            <a:r>
              <a:rPr lang="ru-RU" sz="1600" dirty="0">
                <a:solidFill>
                  <a:srgbClr val="26546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 ротовой полости за счет содержания меди в своем составе</a:t>
            </a:r>
          </a:p>
        </p:txBody>
      </p:sp>
    </p:spTree>
    <p:extLst>
      <p:ext uri="{BB962C8B-B14F-4D97-AF65-F5344CB8AC3E}">
        <p14:creationId xmlns:p14="http://schemas.microsoft.com/office/powerpoint/2010/main" val="2606692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Широкоэкранный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Exo 2.0 Extra Light</vt:lpstr>
      <vt:lpstr>Noto Sans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Савинова Елена Валерьевна</dc:creator>
  <cp:lastModifiedBy>Савинова Елена Валерьевна</cp:lastModifiedBy>
  <cp:revision>1</cp:revision>
  <dcterms:created xsi:type="dcterms:W3CDTF">2024-01-19T12:59:43Z</dcterms:created>
  <dcterms:modified xsi:type="dcterms:W3CDTF">2024-01-19T12:59:57Z</dcterms:modified>
</cp:coreProperties>
</file>