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7" r:id="rId2"/>
    <p:sldId id="44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CB17A-47A7-490D-95F6-98761D742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774066-F7C9-4309-A068-26593ACA0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334BDE-CE27-42E1-9C27-A378E4AAC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F90B5C-B0BE-4F4A-9752-F3A2B83D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DF8FFD-461E-4664-96D3-E3FF321BD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816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3EA9C-CA74-4C1F-AAF8-366FBA58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E5956E-7F73-4639-A178-85216F0E8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CF8A2A-8BD6-431A-BA93-88C61B426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D89380-438E-408C-97FE-448F6AE4A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D87098-478F-4C00-A791-8E3ECA04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615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92658A-58F6-43F7-BBA8-A74426997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11B082-8C17-4D95-8E34-2125C80E7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93463C-6361-48EE-99DF-CAF52901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9625FC-8080-4E51-AF23-8BC2F8F15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1A39AF-34AD-4D0D-9871-932E0D4F8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09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69ED0E34-D56F-0B41-B098-893C053F6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56C7-581A-E64C-9FD0-C125C95AC7B3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E91C62-302A-3140-9C6F-35CABF14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C866A9-6481-214D-9B93-37D4522D5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6C6EE-CE04-C548-A488-FFFC61B8B873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66C4DB-97F8-47F7-8AF8-55F89AA507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78" y="9053"/>
            <a:ext cx="12163425" cy="1752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0542DA-BCED-4866-BFF7-F390C1FF33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0" y="243333"/>
            <a:ext cx="12192000" cy="15938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8F6457-D670-4CA1-AD1F-97E190036D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502" y="105893"/>
            <a:ext cx="2274915" cy="11348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BFCB60-E004-4EC0-83D0-AABAD202C7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912689"/>
            <a:ext cx="5893724" cy="495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2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1F0E5-7A77-4BE8-8585-3F6D5118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3910EC-8592-4F8B-A378-642B520D21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CFAD90-7BAF-47D5-ADB0-2C279677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745CA1-7443-4BC3-8F96-D954F42A1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E6B033-BBD6-4298-8A47-935D3105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1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24283-84D5-41F2-AC5A-229928464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4A8AB-A65D-4796-B1C3-DC082E137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7BDED9-120A-4554-B884-37FD32BA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BF8C17-D50F-444A-8EBC-227B3523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EAD412-5B98-4812-BD53-DD75A0D5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4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65D28-6B0B-484F-B13E-A68A17E01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290C0B-D90E-45B0-94F6-18DA542B1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867F41-430E-4119-BCF8-E3C7F7573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1D60D0-3488-4827-A0DF-AB498B1C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2DEE16-9DD8-4B01-8C74-ABD73D30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D0E2B2-022F-41C1-BD1C-E8BF85757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20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1F288-0FC1-413E-84CA-EA0FDFE4F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4470E0-1E22-4A55-AA38-D46A44A5C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8ACE32-7B08-46D3-A4CF-AC15C3B59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E8D65D-D926-47AB-95EE-79FBE88F2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46526A-E044-4D53-8812-E565AA174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523854-0498-4E25-A2F5-D2847EE30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48A1DA-880E-4107-A83B-6BC2FEF7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103FF3-004F-40A3-A7EA-3357932D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35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FCEF6-8409-4C7D-8D22-19710E1E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724873-E571-4E70-9EDD-96FBF40F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EF512E-F7ED-437C-907C-BE7DDA22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289D0D-1C2C-4EE4-8DF0-41946E7D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415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616A81-7CAD-4C7C-86E0-C4B0FCCBA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611D23A-81C2-4FA3-A8BF-4022E6F48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C94BB4-693F-42E8-A2B5-50E064D5E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212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CEA19-A572-402C-B926-239F6E88A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6C2EB3-76FB-41EF-990B-D5B99706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770327-0AAF-4E08-9813-FBA6592B8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4605C5-291B-4A5E-B530-2ED269FD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62A3E0-2DAE-4EB7-8477-5CDFB816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D85092-AE07-4E76-90AE-9D842DCD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1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A564A-B6FB-4E56-9B97-87D2F4F2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C481D53-5C40-4651-98C4-38CD408811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AE3888-D570-456A-808D-F82302408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B2F77E-BB52-4313-8B31-93410A81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F65B6C-DE03-4D84-AF97-B8F17DAE6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C89C7F-1448-4790-AAD3-E904AD062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6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560BE-DD00-4EDD-892B-2F1DC15A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228F-675C-4A63-9DD3-81B20192F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79385-7856-429C-A1D4-5F36C32AC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A4F02-6B08-4DFB-ADA5-E18D6225D0CB}" type="datetimeFigureOut">
              <a:rPr lang="ru-RU" smtClean="0"/>
              <a:t>19.01.2024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27244-8ACC-48B8-9CEE-20DAC4CCD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9BAA6-85A7-46FC-80C5-F7DA5464B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93F1-D1C0-4EC2-A50F-686CA16F4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78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DBAC7D3-E406-499C-8B5E-9B04329CCDA1}"/>
              </a:ext>
            </a:extLst>
          </p:cNvPr>
          <p:cNvSpPr/>
          <p:nvPr/>
        </p:nvSpPr>
        <p:spPr>
          <a:xfrm>
            <a:off x="5838826" y="2209800"/>
            <a:ext cx="5429250" cy="1647825"/>
          </a:xfrm>
          <a:prstGeom prst="roundRect">
            <a:avLst/>
          </a:prstGeom>
          <a:solidFill>
            <a:srgbClr val="245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E1CF-0AE1-4CE6-BDD6-F92F27794E35}"/>
              </a:ext>
            </a:extLst>
          </p:cNvPr>
          <p:cNvSpPr txBox="1"/>
          <p:nvPr/>
        </p:nvSpPr>
        <p:spPr>
          <a:xfrm>
            <a:off x="1445813" y="174638"/>
            <a:ext cx="558234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Набор одноразовых стерильных инструментов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0CE118-475A-46B4-9845-5B1616E61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018" y="3746293"/>
            <a:ext cx="2274254" cy="22742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37D15C-E122-4179-B1B8-93F0D36F0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73" y="2116300"/>
            <a:ext cx="2182945" cy="2182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68F2EF-6A4E-4E44-9432-9671EA24C005}"/>
              </a:ext>
            </a:extLst>
          </p:cNvPr>
          <p:cNvSpPr txBox="1"/>
          <p:nvPr/>
        </p:nvSpPr>
        <p:spPr>
          <a:xfrm>
            <a:off x="6889616" y="2284354"/>
            <a:ext cx="37879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Лоток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Зеркало-шпатель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Зонд изогнутый угловой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</a:t>
            </a:r>
            <a:r>
              <a:rPr lang="ru-RU" sz="140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инцет изогнутый + </a:t>
            </a:r>
            <a:r>
              <a:rPr lang="ru-RU" sz="1400" dirty="0" err="1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штопфер</a:t>
            </a:r>
            <a:r>
              <a:rPr lang="ru-RU" sz="140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-гладилка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Салфетка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FB0062-8D5D-4CE5-B66B-D097E20CBF19}"/>
              </a:ext>
            </a:extLst>
          </p:cNvPr>
          <p:cNvSpPr txBox="1"/>
          <p:nvPr/>
        </p:nvSpPr>
        <p:spPr>
          <a:xfrm>
            <a:off x="6024887" y="2213565"/>
            <a:ext cx="6924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</a:t>
            </a:r>
            <a:endParaRPr lang="ru-RU" sz="88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5658E3-405B-4E02-9FF7-5DD7ED494A3A}"/>
              </a:ext>
            </a:extLst>
          </p:cNvPr>
          <p:cNvSpPr txBox="1"/>
          <p:nvPr/>
        </p:nvSpPr>
        <p:spPr>
          <a:xfrm>
            <a:off x="7612603" y="1531525"/>
            <a:ext cx="154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4576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Состав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60B88-23AD-44BD-9969-99407B632DC0}"/>
              </a:ext>
            </a:extLst>
          </p:cNvPr>
          <p:cNvSpPr txBox="1"/>
          <p:nvPr/>
        </p:nvSpPr>
        <p:spPr>
          <a:xfrm>
            <a:off x="5229225" y="4075604"/>
            <a:ext cx="6444911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Подходит для массовых первичных, профилактических осмотров, а также для работы в полевых и военных условиях</a:t>
            </a:r>
          </a:p>
          <a:p>
            <a:pPr>
              <a:spcAft>
                <a:spcPts val="600"/>
              </a:spcAft>
            </a:pPr>
            <a:endParaRPr lang="ru-RU" sz="1600" dirty="0">
              <a:solidFill>
                <a:srgbClr val="24576B"/>
              </a:solidFill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Содержимое набора стерильно, а благодаря брендированному упаковочному материалу, сохраняет стерильность в течение всего срока годности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CF16A7-AEEC-4E26-93EF-8B0DA67F66EF}"/>
              </a:ext>
            </a:extLst>
          </p:cNvPr>
          <p:cNvSpPr txBox="1"/>
          <p:nvPr/>
        </p:nvSpPr>
        <p:spPr>
          <a:xfrm>
            <a:off x="6114351" y="3386953"/>
            <a:ext cx="721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штука</a:t>
            </a:r>
          </a:p>
        </p:txBody>
      </p:sp>
    </p:spTree>
    <p:extLst>
      <p:ext uri="{BB962C8B-B14F-4D97-AF65-F5344CB8AC3E}">
        <p14:creationId xmlns:p14="http://schemas.microsoft.com/office/powerpoint/2010/main" val="3068369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40E1CF-0AE1-4CE6-BDD6-F92F27794E35}"/>
              </a:ext>
            </a:extLst>
          </p:cNvPr>
          <p:cNvSpPr txBox="1"/>
          <p:nvPr/>
        </p:nvSpPr>
        <p:spPr>
          <a:xfrm>
            <a:off x="1445813" y="174638"/>
            <a:ext cx="558234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Набор одноразовых стерильных инструментов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CDFA52-CCE1-4368-B310-336B66C5B804}"/>
              </a:ext>
            </a:extLst>
          </p:cNvPr>
          <p:cNvSpPr txBox="1"/>
          <p:nvPr/>
        </p:nvSpPr>
        <p:spPr>
          <a:xfrm>
            <a:off x="4438835" y="1569811"/>
            <a:ext cx="744110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Зонд стоматологический: изогнутый и угловой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имеет защитные полимерные чехлы голубого цвета с каждой стороны</a:t>
            </a:r>
          </a:p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Пинцет изогнутый стоматологический </a:t>
            </a:r>
            <a:r>
              <a:rPr lang="ru-RU" sz="1200" b="1" dirty="0" err="1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штопфер</a:t>
            </a:r>
            <a:r>
              <a:rPr lang="ru-RU" sz="1200" b="1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-гладилка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имеет прозрачные съемные чехлы индивидуальной защиты. Пинцет оснащен специальным фиксатором, который обеспечивает смыкание </a:t>
            </a:r>
            <a:r>
              <a:rPr lang="ru-RU" sz="1200" dirty="0" err="1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бранш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пинцета на одном уровне.</a:t>
            </a:r>
          </a:p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Салфетка-нагрудник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в составе набора имеет завязки для фиксации на шее. С одной стороны салфетка состоит из слоя гипоаллергенного полиэтилена, с другой стороны салфетки - слой целлюлозы с высокой степенью абсорбции. </a:t>
            </a:r>
          </a:p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Для стерилизации одноразовых наборов 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используется метод газовой стерилизации </a:t>
            </a:r>
            <a:r>
              <a:rPr lang="ru-RU" sz="1200" dirty="0" err="1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этиленоксидом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который обеспечивает мощное противомикробное действие и является наиболее изученным и эффективным методом для обработки одноразового инструментария. Сверху используется </a:t>
            </a:r>
            <a:r>
              <a:rPr lang="ru-RU" sz="1200" dirty="0" err="1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термоформовочная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пленка, в нижней части упаковки - газопроницаемая бумага.</a:t>
            </a:r>
          </a:p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Все пластмассовые части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инструментов изготовлены из гипоаллергенного медицинского полистирола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Для удобства использования весь стоматологический инструментарий имеет текстурированные сегменты в месте расположения пальцев для надежной фиксации инструмента во время манипуляций</a:t>
            </a:r>
          </a:p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Размер инструментов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зеркало-шпатель – 16 см, двухсторонний зонд – 18 см, пинцет </a:t>
            </a:r>
            <a:r>
              <a:rPr lang="ru-RU" sz="1200" dirty="0" err="1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штопфер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-гладилка 16,5 см, лоток размером 12*19 см, салфетка-нагрудник - 33*43 см</a:t>
            </a:r>
          </a:p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Вес упаковки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: 42 грамма.</a:t>
            </a:r>
          </a:p>
          <a:p>
            <a:pPr>
              <a:spcAft>
                <a:spcPts val="600"/>
              </a:spcAft>
            </a:pPr>
            <a:r>
              <a:rPr lang="ru-RU" sz="1200" b="1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Срок годности:</a:t>
            </a:r>
            <a:r>
              <a:rPr lang="ru-RU" sz="1200" dirty="0">
                <a:solidFill>
                  <a:srgbClr val="24576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2 года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6FD5C9-536E-4339-830B-0FEB277A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8779" y="3746293"/>
            <a:ext cx="2274254" cy="22742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28F54A-6A0E-4068-AF86-40B069F4B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34" y="2116300"/>
            <a:ext cx="2182945" cy="218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309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236</Words>
  <Application>Microsoft Office PowerPoint</Application>
  <PresentationFormat>Широкоэкранный</PresentationFormat>
  <Paragraphs>22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Noto Sans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Савинова Елена Валерьевна</dc:creator>
  <cp:lastModifiedBy>Савинова Елена Валерьевна</cp:lastModifiedBy>
  <cp:revision>1</cp:revision>
  <dcterms:created xsi:type="dcterms:W3CDTF">2024-01-19T12:41:56Z</dcterms:created>
  <dcterms:modified xsi:type="dcterms:W3CDTF">2024-01-19T12:48:32Z</dcterms:modified>
</cp:coreProperties>
</file>